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9" r:id="rId6"/>
    <p:sldId id="280" r:id="rId7"/>
    <p:sldId id="268" r:id="rId8"/>
    <p:sldId id="269" r:id="rId9"/>
    <p:sldId id="274" r:id="rId10"/>
    <p:sldId id="275" r:id="rId11"/>
    <p:sldId id="276" r:id="rId12"/>
    <p:sldId id="27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0" d="100"/>
          <a:sy n="70" d="100"/>
        </p:scale>
        <p:origin x="6" y="-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257FAF-4230-482F-8168-99343FEDD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67E4583-1657-4018-9852-0F4CD757F6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4D0FFD0-62B0-4F2A-8F2B-3433BFEB7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B11FD-9FF3-4925-B595-1F79BE0B55A7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36E3A12-4316-4CC5-B6D5-9BF39D587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1FCE654-0D02-4911-B521-54495646B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1F56-5FD9-4217-9E17-AE0BF9A774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150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961DDB-F449-41E6-B905-A78C93AB2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7ADB7CF-300F-4498-8396-4FE87CAD93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B7340B1-EFEA-48E7-9B83-E25B43ACA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B11FD-9FF3-4925-B595-1F79BE0B55A7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3973E30-C907-49D5-8B24-BB4A9E8F0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55238D3-BD05-41D9-B26A-A9EDF2644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1F56-5FD9-4217-9E17-AE0BF9A774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870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7C0E026-B92C-429B-9DC5-11E8CE3260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5225AB1-7745-4B86-BD92-B791272C81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894E63B-36D2-448B-8608-BD4F340AD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B11FD-9FF3-4925-B595-1F79BE0B55A7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26F7DD0-FCB6-4141-89D4-95127C41E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5877C50-6103-4D46-B2D0-68D878B4C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1F56-5FD9-4217-9E17-AE0BF9A774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640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786A0D-6DC0-4AAD-8346-EA443C38A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BCF27C8-4F1A-483D-804F-46D46659C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F66AC80-F603-451E-8B35-9BE11A37E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B11FD-9FF3-4925-B595-1F79BE0B55A7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78A7B01-B07D-41B9-B4E2-B32EBD140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A0F3A6E-B508-4A47-9CA2-EE8C5710B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1F56-5FD9-4217-9E17-AE0BF9A774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763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C4AEC5-23FA-4179-8BDC-8EBE53407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88528ED-8536-44CB-B6CB-F695191DA2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F2044D8-47BB-483E-BCCA-C75600899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B11FD-9FF3-4925-B595-1F79BE0B55A7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248F5D3-EE64-4629-9E35-8CC1E39BA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6C4BC3A-44B8-483B-A8C5-126093528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1F56-5FD9-4217-9E17-AE0BF9A774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749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A08140F-7735-4EA7-86EC-002B30AE1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087EB0D-60CD-4E6A-BB8D-B350D23235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212E101-8867-4524-85FB-918BBF2F2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A273055-A156-47E5-B715-61666EE30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B11FD-9FF3-4925-B595-1F79BE0B55A7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A364A65-022C-45B4-A45F-CEC038314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D0300D1-BD22-46E3-90CE-8ED59F854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1F56-5FD9-4217-9E17-AE0BF9A774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09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6E9BE6-CF02-44E6-A055-D0E5519F3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D097AB6-007C-43E9-A286-F4A63B4661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DF27076-BC21-4FB3-819D-445068DCD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9242179-CC4B-4007-B95E-FE65BD9370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EC7D585-2253-46B3-8B57-56B760E4C4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FCB2C785-3E4A-4DE9-9501-0C5B3B8D0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B11FD-9FF3-4925-B595-1F79BE0B55A7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765CACDF-5C80-423D-931B-17B854422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1D2C49D3-5A93-4960-983B-25F0D5EC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1F56-5FD9-4217-9E17-AE0BF9A774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80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53F031-88AB-4231-BB21-A44B83ABC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2E9AFF1-C511-496D-91CB-460F96C3C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B11FD-9FF3-4925-B595-1F79BE0B55A7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3924F60-EE22-4FDC-A6C6-514D12BCD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40BC568-2F1B-46E5-8BDF-9202EAA2C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1F56-5FD9-4217-9E17-AE0BF9A774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346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C2E93B3-81AA-47D5-BA12-4C1D6EEAC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B11FD-9FF3-4925-B595-1F79BE0B55A7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FF22222-3503-4699-A98E-A60B098F9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9C79480-E6B2-4E82-B8F2-8478C6E80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1F56-5FD9-4217-9E17-AE0BF9A774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683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70C3D0-45E3-4D50-82E5-00784F81D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60F1A84-EE91-44FE-829A-62F2E79E6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666810D-5A95-4868-836C-E06E32FFCF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1090259-70AC-4473-8767-06C5773D2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B11FD-9FF3-4925-B595-1F79BE0B55A7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8DBCB83-F2E2-4393-8BAA-60A90B1F3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A9006A5-57B3-4725-A421-53378690C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1F56-5FD9-4217-9E17-AE0BF9A774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044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0D0A44-5C6F-443F-AA93-34EB6E1F5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CCDF8DD-3756-4B17-8BBD-7BF0336162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85B2B09-33F3-4B1B-88D5-80F7BA548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559909D-052C-4165-971D-05F18E2FF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B11FD-9FF3-4925-B595-1F79BE0B55A7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B1EAD3E-27DB-4F47-AD58-243BFCF77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1F2830C-7939-432B-BC3A-4AE830905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1F56-5FD9-4217-9E17-AE0BF9A774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401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C24BC75A-9B83-46F7-B589-5B662C1BF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18A336A-9E8C-47E4-9D5A-086580E77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548638F-9913-4CBE-941A-671C9C206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B11FD-9FF3-4925-B595-1F79BE0B55A7}" type="datetimeFigureOut">
              <a:rPr lang="en-US" smtClean="0"/>
              <a:t>5/28/2021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0E1C99E-0085-4F8B-9C1E-F162D21DBE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81932BF-4063-43C2-827D-0ACF6CCE8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31F56-5FD9-4217-9E17-AE0BF9A774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51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204A70-693D-449E-AEBB-B5E2517FBD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LECTURE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80E54C2-1175-48E0-8C92-1816CDCE3F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CORRELATION &amp; REGRESSION MODEL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545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DC81D1C-3D47-4E9A-894A-1640CB604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6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4F9EC11-46C6-447B-9A0E-9BEE953D6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920" y="0"/>
            <a:ext cx="5940079" cy="3326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0FBDD74-8305-49F6-974B-2A0C43BCC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920" y="3326296"/>
            <a:ext cx="5940080" cy="353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64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14C7FCF-7B25-421A-BCF9-DA78DDCBC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110330" cy="16469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B140DDC-91B7-4D94-BDDB-3B6F57E68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46947"/>
            <a:ext cx="8110329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646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A421295-2D9B-4931-BD82-A2740B6B8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548" y="0"/>
            <a:ext cx="8918713" cy="683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8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AA230AA-306A-44CC-A4D0-EC982B5AC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97217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AA1A5A8-BA96-4529-97E4-46CFAA0E0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2"/>
            <a:ext cx="6096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2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36185ED-93F9-4BB3-98A7-37578723C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058400" cy="14943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96B541E-85EC-45A8-B030-D231EF8FA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94328"/>
            <a:ext cx="9952383" cy="25751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0A5316C-ECB3-4940-8A0E-C63E5710D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4069481"/>
            <a:ext cx="9952383" cy="278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65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D17856A-0EC8-48AD-963A-D338C33C5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698434" cy="12673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A9A04B9-1BDF-4718-8682-27FBE5572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234230"/>
            <a:ext cx="5698434" cy="54978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C7BC2A6-AB1E-4569-A0A1-2B3C39504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436" y="-1"/>
            <a:ext cx="6323564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013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93A1B62-148B-478D-B714-3662C7E3D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38176"/>
            <a:ext cx="6241775" cy="62198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FB2D864-8B60-44FF-B93B-2883AB7E2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524" y="7869"/>
            <a:ext cx="3184250" cy="630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0460B29-858E-4C0D-9D48-9BED4F7F0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16992"/>
            <a:ext cx="30575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58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87262FF-711A-482E-A5E9-8E3C36ADB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98566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12DAC79-7695-4F3A-BF2F-939A469B5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143" y="0"/>
            <a:ext cx="5581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425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BF9354B-7924-4172-8845-3F6F31EAA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23853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54C12D2-6C62-4637-A551-BDE23FF46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674454"/>
            <a:ext cx="8083827" cy="415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55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1F5798F-ABFF-4B8A-827A-2AA678E7F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911548" cy="24118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D74A080-E112-49CD-95DB-46B4F4A95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1896"/>
            <a:ext cx="7911548" cy="444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39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A97082A-0F40-4290-AAAE-93E97D008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996" y="4560454"/>
            <a:ext cx="6148802" cy="10850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B53FE4E-D176-4232-BFE8-5F4769273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383" y="249816"/>
            <a:ext cx="6924675" cy="714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FE7D95B-A80C-43A8-B3AA-C5C6BD9D8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8" y="1212463"/>
            <a:ext cx="10933043" cy="276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122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</TotalTime>
  <Words>5</Words>
  <Application>Microsoft Office PowerPoint</Application>
  <PresentationFormat>Custom</PresentationFormat>
  <Paragraphs>2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LECTURE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# 12</dc:title>
  <dc:creator>Saima Ashraf</dc:creator>
  <cp:lastModifiedBy>R.C</cp:lastModifiedBy>
  <cp:revision>21</cp:revision>
  <dcterms:created xsi:type="dcterms:W3CDTF">2020-12-31T08:47:29Z</dcterms:created>
  <dcterms:modified xsi:type="dcterms:W3CDTF">2021-05-28T07:23:51Z</dcterms:modified>
</cp:coreProperties>
</file>